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96" r:id="rId3"/>
    <p:sldId id="297" r:id="rId4"/>
    <p:sldId id="298" r:id="rId5"/>
    <p:sldId id="299" r:id="rId6"/>
    <p:sldId id="300" r:id="rId7"/>
    <p:sldId id="301" r:id="rId8"/>
    <p:sldId id="302" r:id="rId9"/>
    <p:sldId id="30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42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0B8CE-7542-4804-9863-D26721D98764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2219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0B8CE-7542-4804-9863-D26721D98764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012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0B8CE-7542-4804-9863-D26721D98764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1572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0B8CE-7542-4804-9863-D26721D98764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3996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0B8CE-7542-4804-9863-D26721D98764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5896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0B8CE-7542-4804-9863-D26721D98764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664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0B8CE-7542-4804-9863-D26721D98764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385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0B8CE-7542-4804-9863-D26721D98764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943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0B8CE-7542-4804-9863-D26721D98764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547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0B8CE-7542-4804-9863-D26721D98764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1438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7EF0B8CE-7542-4804-9863-D26721D98764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4359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0B8CE-7542-4804-9863-D26721D98764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56C0557-3563-480E-9737-D12F3B7E9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05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D"/>
              <a:t>PSIKOLOGI SOSIAL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D"/>
              <a:t>Dr. Nurhidaya, M.SI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72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C23BB-3082-4616-A3A4-A4528206F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Kedudukan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psikologi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sosial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sebagai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ilmu</a:t>
            </a:r>
            <a:br>
              <a:rPr lang="en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CB5BB-7599-4724-B12F-2CD1D6D9D8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Menurut</a:t>
            </a:r>
            <a:r>
              <a:rPr lang="en-US" dirty="0"/>
              <a:t> Vaughan dan Hogg (2002)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emapat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:</a:t>
            </a:r>
          </a:p>
          <a:p>
            <a:r>
              <a:rPr lang="en-US" dirty="0"/>
              <a:t>1.Interpersonal</a:t>
            </a:r>
          </a:p>
          <a:p>
            <a:r>
              <a:rPr lang="en-US" dirty="0"/>
              <a:t>2. Interpersonal </a:t>
            </a:r>
            <a:r>
              <a:rPr lang="en-US" dirty="0" err="1"/>
              <a:t>situasional</a:t>
            </a:r>
            <a:endParaRPr lang="en-US" dirty="0"/>
          </a:p>
          <a:p>
            <a:r>
              <a:rPr lang="en-US" dirty="0"/>
              <a:t>3. </a:t>
            </a:r>
            <a:r>
              <a:rPr lang="en-US" dirty="0" err="1"/>
              <a:t>Posisional</a:t>
            </a:r>
            <a:r>
              <a:rPr lang="en-US" dirty="0"/>
              <a:t>.</a:t>
            </a:r>
          </a:p>
          <a:p>
            <a:r>
              <a:rPr lang="en-US" dirty="0"/>
              <a:t>4. </a:t>
            </a:r>
            <a:r>
              <a:rPr lang="en-US" dirty="0" err="1"/>
              <a:t>Ideologis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01865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3F776-05EC-4481-B47A-426D7D9AC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Metode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penelitian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psikologi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sosial</a:t>
            </a:r>
            <a:br>
              <a:rPr lang="en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ID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431AE-7CA6-4791-9703-A60789C56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kumpulan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teruji</a:t>
            </a:r>
            <a:r>
              <a:rPr lang="en-US" dirty="0"/>
              <a:t> dan </a:t>
            </a:r>
            <a:r>
              <a:rPr lang="en-US" dirty="0" err="1"/>
              <a:t>dipublikasikan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publikasi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, seminar </a:t>
            </a:r>
            <a:r>
              <a:rPr lang="en-US" dirty="0" err="1"/>
              <a:t>ilmiah</a:t>
            </a:r>
            <a:r>
              <a:rPr lang="en-US" dirty="0"/>
              <a:t>,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, </a:t>
            </a:r>
            <a:r>
              <a:rPr lang="en-US" dirty="0" err="1"/>
              <a:t>buku</a:t>
            </a:r>
            <a:r>
              <a:rPr lang="en-US" dirty="0"/>
              <a:t> dan </a:t>
            </a:r>
            <a:r>
              <a:rPr lang="en-US" dirty="0" err="1"/>
              <a:t>sebagainya</a:t>
            </a:r>
            <a:r>
              <a:rPr lang="en-US" dirty="0"/>
              <a:t>,</a:t>
            </a:r>
          </a:p>
          <a:p>
            <a:r>
              <a:rPr lang="en-US" dirty="0"/>
              <a:t>Th 1961 Stanley Milgram </a:t>
            </a:r>
            <a:r>
              <a:rPr lang="en-US" dirty="0" err="1"/>
              <a:t>terdorong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ketaatan</a:t>
            </a:r>
            <a:r>
              <a:rPr lang="en-US" dirty="0"/>
              <a:t> pada </a:t>
            </a:r>
            <a:r>
              <a:rPr lang="en-US" dirty="0" err="1"/>
              <a:t>perintah</a:t>
            </a:r>
            <a:r>
              <a:rPr lang="en-US" dirty="0"/>
              <a:t>. </a:t>
            </a:r>
            <a:r>
              <a:rPr lang="en-US" dirty="0" err="1"/>
              <a:t>Dimulainya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</a:t>
            </a:r>
            <a:r>
              <a:rPr lang="en-US" dirty="0" err="1"/>
              <a:t>perwira</a:t>
            </a:r>
            <a:r>
              <a:rPr lang="en-US" dirty="0"/>
              <a:t> NAZI </a:t>
            </a:r>
            <a:r>
              <a:rPr lang="en-US" dirty="0" err="1"/>
              <a:t>Jerman</a:t>
            </a:r>
            <a:r>
              <a:rPr lang="en-US" dirty="0"/>
              <a:t>, </a:t>
            </a:r>
            <a:r>
              <a:rPr lang="en-US" dirty="0" err="1"/>
              <a:t>Aldolf</a:t>
            </a:r>
            <a:r>
              <a:rPr lang="en-US" dirty="0"/>
              <a:t> </a:t>
            </a:r>
            <a:r>
              <a:rPr lang="en-US" dirty="0" err="1"/>
              <a:t>Eichman</a:t>
            </a:r>
            <a:r>
              <a:rPr lang="en-US" dirty="0"/>
              <a:t> yang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pembunuhan</a:t>
            </a:r>
            <a:r>
              <a:rPr lang="en-US" dirty="0"/>
              <a:t> </a:t>
            </a:r>
            <a:r>
              <a:rPr lang="en-US" dirty="0" err="1"/>
              <a:t>jutaan</a:t>
            </a:r>
            <a:r>
              <a:rPr lang="en-US" dirty="0"/>
              <a:t> orang </a:t>
            </a:r>
            <a:r>
              <a:rPr lang="en-US" dirty="0" err="1"/>
              <a:t>Yahudi</a:t>
            </a:r>
            <a:r>
              <a:rPr lang="en-US" dirty="0"/>
              <a:t> </a:t>
            </a:r>
            <a:r>
              <a:rPr lang="en-US" dirty="0" err="1"/>
              <a:t>Jerman</a:t>
            </a:r>
            <a:r>
              <a:rPr lang="en-US" dirty="0"/>
              <a:t> di Israel. </a:t>
            </a:r>
          </a:p>
          <a:p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kerjadian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kekejamanitu</a:t>
            </a:r>
            <a:r>
              <a:rPr lang="en-US" dirty="0"/>
              <a:t> </a:t>
            </a:r>
            <a:r>
              <a:rPr lang="en-US" dirty="0" err="1"/>
              <a:t>disebabakan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kepribadian</a:t>
            </a:r>
            <a:r>
              <a:rPr lang="en-US" dirty="0"/>
              <a:t> yang sadistic. 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penyebaba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kecenderungan</a:t>
            </a:r>
            <a:r>
              <a:rPr lang="en-US" dirty="0"/>
              <a:t> pada </a:t>
            </a:r>
            <a:r>
              <a:rPr lang="en-US" dirty="0" err="1"/>
              <a:t>setiap</a:t>
            </a:r>
            <a:r>
              <a:rPr lang="en-US" dirty="0"/>
              <a:t> orang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taat</a:t>
            </a:r>
            <a:r>
              <a:rPr lang="en-US" dirty="0"/>
              <a:t> pada </a:t>
            </a:r>
            <a:r>
              <a:rPr lang="en-US" dirty="0" err="1"/>
              <a:t>atasannya</a:t>
            </a:r>
            <a:r>
              <a:rPr lang="en-US" dirty="0"/>
              <a:t> 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27261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89A-EF33-467A-8743-966F552FF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AA3E2-683D-4501-B528-81DD41B596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Ada </a:t>
            </a:r>
            <a:r>
              <a:rPr lang="en-US" dirty="0" err="1"/>
              <a:t>dugaan</a:t>
            </a:r>
            <a:r>
              <a:rPr lang="en-US" dirty="0"/>
              <a:t> </a:t>
            </a:r>
            <a:r>
              <a:rPr lang="en-US" dirty="0" err="1"/>
              <a:t>berdasar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—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social—</a:t>
            </a:r>
            <a:r>
              <a:rPr lang="en-US" dirty="0" err="1"/>
              <a:t>Hipotesis</a:t>
            </a:r>
            <a:r>
              <a:rPr lang="en-US" dirty="0"/>
              <a:t>--: </a:t>
            </a:r>
            <a:r>
              <a:rPr lang="en-US" dirty="0" err="1"/>
              <a:t>Konfirmasi</a:t>
            </a:r>
            <a:r>
              <a:rPr lang="en-US" dirty="0"/>
              <a:t>– </a:t>
            </a:r>
            <a:r>
              <a:rPr lang="en-US" dirty="0" err="1"/>
              <a:t>kepercayaan</a:t>
            </a:r>
            <a:r>
              <a:rPr lang="en-US" dirty="0"/>
              <a:t> pada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.</a:t>
            </a:r>
          </a:p>
          <a:p>
            <a:r>
              <a:rPr lang="en-US" dirty="0" err="1"/>
              <a:t>Hipotesis</a:t>
            </a:r>
            <a:r>
              <a:rPr lang="en-US" dirty="0"/>
              <a:t>--: Uji </a:t>
            </a:r>
            <a:r>
              <a:rPr lang="en-US" dirty="0" err="1"/>
              <a:t>empirik</a:t>
            </a:r>
            <a:r>
              <a:rPr lang="en-US" dirty="0"/>
              <a:t>, </a:t>
            </a:r>
            <a:r>
              <a:rPr lang="en-US" dirty="0" err="1"/>
              <a:t>Diskon</a:t>
            </a:r>
            <a:r>
              <a:rPr lang="en-US" dirty="0"/>
              <a:t> </a:t>
            </a:r>
            <a:r>
              <a:rPr lang="en-US" dirty="0" err="1"/>
              <a:t>firmasi</a:t>
            </a:r>
            <a:r>
              <a:rPr lang="en-US" dirty="0"/>
              <a:t>, </a:t>
            </a:r>
            <a:r>
              <a:rPr lang="en-US" dirty="0" err="1"/>
              <a:t>Modivikasi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: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berkurang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tolak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85150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80604-5331-415F-A10E-C0DB742E6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36BA5-5303-4B70-A562-93317E1310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Ada </a:t>
            </a:r>
            <a:r>
              <a:rPr lang="en-US" dirty="0" err="1"/>
              <a:t>observasi</a:t>
            </a:r>
            <a:r>
              <a:rPr lang="en-US" dirty="0"/>
              <a:t> </a:t>
            </a:r>
            <a:r>
              <a:rPr lang="en-US" dirty="0" err="1"/>
              <a:t>sistematis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di mana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sistematis</a:t>
            </a:r>
            <a:r>
              <a:rPr lang="en-US" dirty="0"/>
              <a:t>  </a:t>
            </a:r>
            <a:r>
              <a:rPr lang="en-US" dirty="0" err="1"/>
              <a:t>diobservasi</a:t>
            </a:r>
            <a:r>
              <a:rPr lang="en-US" dirty="0"/>
              <a:t> dan </a:t>
            </a:r>
            <a:r>
              <a:rPr lang="en-US" dirty="0" err="1"/>
              <a:t>dicatat</a:t>
            </a:r>
            <a:r>
              <a:rPr lang="en-US" dirty="0"/>
              <a:t>.</a:t>
            </a:r>
          </a:p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survei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;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peneltian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orang </a:t>
            </a:r>
            <a:r>
              <a:rPr lang="en-US" dirty="0" err="1"/>
              <a:t>diminta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menjawab-pertanyaan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dan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Korelasional</a:t>
            </a:r>
            <a:r>
              <a:rPr lang="en-US" dirty="0"/>
              <a:t>: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peneltian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ilmuwan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sistematis</a:t>
            </a:r>
            <a:r>
              <a:rPr lang="en-US" dirty="0"/>
              <a:t> </a:t>
            </a:r>
            <a:r>
              <a:rPr lang="en-US" dirty="0" err="1"/>
              <a:t>mengobservasi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variable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pada salah </a:t>
            </a:r>
            <a:r>
              <a:rPr lang="en-US" dirty="0" err="1"/>
              <a:t>satu</a:t>
            </a:r>
            <a:r>
              <a:rPr lang="en-US" dirty="0"/>
              <a:t> variable  </a:t>
            </a:r>
            <a:r>
              <a:rPr lang="en-US" dirty="0" err="1"/>
              <a:t>tersebut</a:t>
            </a:r>
            <a:r>
              <a:rPr lang="en-US" dirty="0"/>
              <a:t> di </a:t>
            </a:r>
            <a:r>
              <a:rPr lang="en-US" dirty="0" err="1"/>
              <a:t>sertai</a:t>
            </a:r>
            <a:r>
              <a:rPr lang="en-US" dirty="0"/>
              <a:t> oleh </a:t>
            </a:r>
            <a:r>
              <a:rPr lang="en-US" dirty="0" err="1"/>
              <a:t>perubahan</a:t>
            </a:r>
            <a:r>
              <a:rPr lang="en-US" dirty="0"/>
              <a:t> variable yang </a:t>
            </a:r>
            <a:r>
              <a:rPr lang="en-US" dirty="0" err="1"/>
              <a:t>lainnya</a:t>
            </a:r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649816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90F05-250E-41F1-BDB8-421D7F56E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41FBD-3484-453C-ACDD-1D12FE4EF4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Hipotesis</a:t>
            </a:r>
            <a:r>
              <a:rPr lang="en-US" dirty="0"/>
              <a:t>: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prediksi</a:t>
            </a:r>
            <a:r>
              <a:rPr lang="en-US" dirty="0"/>
              <a:t> yang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diverifikasi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.</a:t>
            </a:r>
          </a:p>
          <a:p>
            <a:r>
              <a:rPr lang="en-US" dirty="0" err="1"/>
              <a:t>Eksperimentasi</a:t>
            </a:r>
            <a:r>
              <a:rPr lang="en-US" dirty="0"/>
              <a:t> (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eksperimen</a:t>
            </a:r>
            <a:r>
              <a:rPr lang="en-US" dirty="0"/>
              <a:t>):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di mana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(variable </a:t>
            </a:r>
            <a:r>
              <a:rPr lang="en-US" dirty="0" err="1"/>
              <a:t>bebas</a:t>
            </a:r>
            <a:r>
              <a:rPr lang="en-US" dirty="0"/>
              <a:t>) yang </a:t>
            </a:r>
            <a:r>
              <a:rPr lang="en-US" dirty="0" err="1"/>
              <a:t>diubah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sistematis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variable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yang lain (variable </a:t>
            </a:r>
            <a:r>
              <a:rPr lang="en-US" dirty="0" err="1"/>
              <a:t>terikat</a:t>
            </a:r>
            <a:r>
              <a:rPr lang="en-US" dirty="0"/>
              <a:t>).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78422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2C4A2-EF7E-444C-AF99-2149AA812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01AE0-A043-4811-B487-B231FF58E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: variable yang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sistematis</a:t>
            </a:r>
            <a:r>
              <a:rPr lang="en-US" dirty="0"/>
              <a:t> </a:t>
            </a:r>
            <a:r>
              <a:rPr lang="en-US" dirty="0" err="1"/>
              <a:t>diubah</a:t>
            </a:r>
            <a:r>
              <a:rPr lang="en-US" dirty="0"/>
              <a:t>(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divariasikan</a:t>
            </a:r>
            <a:r>
              <a:rPr lang="en-US" dirty="0"/>
              <a:t>)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eksperimen</a:t>
            </a:r>
            <a:r>
              <a:rPr lang="en-US" dirty="0"/>
              <a:t>.</a:t>
            </a:r>
          </a:p>
          <a:p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terikat</a:t>
            </a:r>
            <a:r>
              <a:rPr lang="en-US" dirty="0"/>
              <a:t>: variable yang </a:t>
            </a:r>
            <a:r>
              <a:rPr lang="en-US" dirty="0" err="1"/>
              <a:t>diukur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eksperimen</a:t>
            </a:r>
            <a:r>
              <a:rPr lang="en-US" dirty="0"/>
              <a:t>.</a:t>
            </a:r>
          </a:p>
          <a:p>
            <a:r>
              <a:rPr lang="en-US" dirty="0" err="1"/>
              <a:t>Penempatan</a:t>
            </a:r>
            <a:r>
              <a:rPr lang="en-US" dirty="0"/>
              <a:t> </a:t>
            </a:r>
            <a:r>
              <a:rPr lang="en-US" dirty="0" err="1"/>
              <a:t>partisipan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eksperimen</a:t>
            </a:r>
            <a:r>
              <a:rPr lang="en-US" dirty="0"/>
              <a:t>:</a:t>
            </a:r>
          </a:p>
          <a:p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persayaratan</a:t>
            </a:r>
            <a:r>
              <a:rPr lang="en-US" dirty="0"/>
              <a:t> paling </a:t>
            </a:r>
            <a:r>
              <a:rPr lang="en-US" dirty="0" err="1"/>
              <a:t>mendasar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eksperimen</a:t>
            </a:r>
            <a:r>
              <a:rPr lang="en-US" dirty="0"/>
              <a:t> yang valid.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partisipan</a:t>
            </a:r>
            <a:r>
              <a:rPr lang="en-US" dirty="0"/>
              <a:t> </a:t>
            </a:r>
            <a:r>
              <a:rPr lang="en-US" dirty="0" err="1"/>
              <a:t>riset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ditempatkan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tiap</a:t>
            </a:r>
            <a:r>
              <a:rPr lang="en-US" dirty="0"/>
              <a:t> level variable </a:t>
            </a:r>
            <a:r>
              <a:rPr lang="en-US" dirty="0" err="1"/>
              <a:t>terikat</a:t>
            </a:r>
            <a:r>
              <a:rPr lang="en-US" dirty="0"/>
              <a:t>.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827416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A1CE0-01A1-4CB5-93AE-49AF22E01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EFEK PENELITI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0A8E8-B267-45C1-80D5-385ECE9905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Efek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dikehendaki</a:t>
            </a:r>
            <a:r>
              <a:rPr lang="en-US" dirty="0"/>
              <a:t> pada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partisipan</a:t>
            </a:r>
            <a:r>
              <a:rPr lang="en-US" dirty="0"/>
              <a:t> yang </a:t>
            </a:r>
            <a:r>
              <a:rPr lang="en-US" dirty="0" err="1"/>
              <a:t>disebabkan</a:t>
            </a:r>
            <a:r>
              <a:rPr lang="en-US" dirty="0"/>
              <a:t> oleh </a:t>
            </a:r>
            <a:r>
              <a:rPr lang="en-US" dirty="0" err="1"/>
              <a:t>peneliti</a:t>
            </a:r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34524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A1CE0-01A1-4CB5-93AE-49AF22E01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Poin-poin</a:t>
            </a:r>
            <a:r>
              <a:rPr lang="en-US" dirty="0"/>
              <a:t> </a:t>
            </a:r>
            <a:r>
              <a:rPr lang="en-US" dirty="0" err="1"/>
              <a:t>kunci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0A8E8-B267-45C1-80D5-385ECE9905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/>
              <a:t>Eksperimen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sistematis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 (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pada variable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(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terikat</a:t>
            </a:r>
            <a:r>
              <a:rPr lang="en-US" dirty="0"/>
              <a:t>)</a:t>
            </a:r>
          </a:p>
          <a:p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eksperimen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partisipan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 </a:t>
            </a:r>
            <a:r>
              <a:rPr lang="en-US" i="1" dirty="0" err="1"/>
              <a:t>ke</a:t>
            </a:r>
            <a:r>
              <a:rPr lang="en-US" i="1" dirty="0"/>
              <a:t> </a:t>
            </a:r>
            <a:r>
              <a:rPr lang="en-US" i="1" dirty="0" err="1"/>
              <a:t>dalam</a:t>
            </a:r>
            <a:r>
              <a:rPr lang="en-US" i="1" dirty="0"/>
              <a:t> </a:t>
            </a:r>
            <a:r>
              <a:rPr lang="en-US" i="1" dirty="0" err="1"/>
              <a:t>kondisi</a:t>
            </a:r>
            <a:r>
              <a:rPr lang="en-US" i="1" dirty="0"/>
              <a:t> </a:t>
            </a:r>
            <a:r>
              <a:rPr lang="en-US" i="1" dirty="0" err="1"/>
              <a:t>eksperimental</a:t>
            </a:r>
            <a:r>
              <a:rPr lang="en-US" dirty="0"/>
              <a:t>, </a:t>
            </a:r>
            <a:r>
              <a:rPr lang="en-US" dirty="0" err="1"/>
              <a:t>mrempertahankan</a:t>
            </a:r>
            <a:r>
              <a:rPr lang="en-US" dirty="0"/>
              <a:t> </a:t>
            </a:r>
            <a:r>
              <a:rPr lang="en-US" dirty="0" err="1"/>
              <a:t>faktor-faktor</a:t>
            </a:r>
            <a:r>
              <a:rPr lang="en-US" dirty="0"/>
              <a:t> lain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menghindari</a:t>
            </a:r>
            <a:r>
              <a:rPr lang="en-US" dirty="0"/>
              <a:t> </a:t>
            </a:r>
            <a:r>
              <a:rPr lang="en-US" dirty="0" err="1"/>
              <a:t>kekacauan</a:t>
            </a:r>
            <a:r>
              <a:rPr lang="en-US" dirty="0"/>
              <a:t> </a:t>
            </a:r>
            <a:r>
              <a:rPr lang="en-US" dirty="0" err="1"/>
              <a:t>variabel</a:t>
            </a:r>
            <a:endParaRPr lang="en-US" dirty="0"/>
          </a:p>
          <a:p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eksperimenter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sengaja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</a:t>
            </a:r>
            <a:r>
              <a:rPr lang="en-US" dirty="0" err="1"/>
              <a:t>partisipan</a:t>
            </a:r>
            <a:r>
              <a:rPr lang="en-US" dirty="0"/>
              <a:t>.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dihilangkan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diminimalisasikan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 </a:t>
            </a:r>
            <a:r>
              <a:rPr lang="en-US" i="1" dirty="0"/>
              <a:t>”Double-Blind”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yang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kontak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partisipan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</a:p>
          <a:p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bagus</a:t>
            </a:r>
            <a:r>
              <a:rPr lang="en-US" dirty="0"/>
              <a:t>,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ekperimental</a:t>
            </a:r>
            <a:r>
              <a:rPr lang="en-US" dirty="0"/>
              <a:t> </a:t>
            </a:r>
            <a:r>
              <a:rPr lang="en-US" dirty="0" err="1"/>
              <a:t>tidaklah</a:t>
            </a:r>
            <a:r>
              <a:rPr lang="en-US" dirty="0"/>
              <a:t> </a:t>
            </a:r>
            <a:r>
              <a:rPr lang="en-US" dirty="0" err="1"/>
              <a:t>sempurna-pertanysan</a:t>
            </a:r>
            <a:r>
              <a:rPr lang="en-US" dirty="0"/>
              <a:t>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validitas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 </a:t>
            </a:r>
            <a:r>
              <a:rPr lang="en-US" dirty="0" err="1"/>
              <a:t>terkadang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etis</a:t>
            </a:r>
            <a:r>
              <a:rPr lang="en-US" dirty="0"/>
              <a:t>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04987880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893</TotalTime>
  <Words>497</Words>
  <Application>Microsoft Office PowerPoint</Application>
  <PresentationFormat>On-screen Show (4:3)</PresentationFormat>
  <Paragraphs>30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Gill Sans MT</vt:lpstr>
      <vt:lpstr>Times New Roman</vt:lpstr>
      <vt:lpstr>Gallery</vt:lpstr>
      <vt:lpstr>PSIKOLOGI SOSIAL </vt:lpstr>
      <vt:lpstr>Kedudukan psikologi sosial sebagai ilmu  </vt:lpstr>
      <vt:lpstr>Metode penelitian psikologi sosial </vt:lpstr>
      <vt:lpstr>PowerPoint Presentation</vt:lpstr>
      <vt:lpstr>PowerPoint Presentation</vt:lpstr>
      <vt:lpstr>PowerPoint Presentation</vt:lpstr>
      <vt:lpstr>PowerPoint Presentation</vt:lpstr>
      <vt:lpstr>EFEK PENELITI</vt:lpstr>
      <vt:lpstr>Poin-poin kunci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PSIKOLOGI SOSIAL II</dc:title>
  <dc:creator>ismail - [2010]</dc:creator>
  <cp:lastModifiedBy>Nur Hidayah</cp:lastModifiedBy>
  <cp:revision>22</cp:revision>
  <dcterms:created xsi:type="dcterms:W3CDTF">2020-03-27T00:47:28Z</dcterms:created>
  <dcterms:modified xsi:type="dcterms:W3CDTF">2024-09-29T16:12:51Z</dcterms:modified>
</cp:coreProperties>
</file>